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18288000" cy="10287000"/>
  <p:notesSz cx="6858000" cy="9144000"/>
  <p:embeddedFontLst>
    <p:embeddedFont>
      <p:font typeface="Cabin" panose="020B0604020202020204" charset="0"/>
      <p:regular r:id="rId3"/>
      <p:bold r:id="rId4"/>
      <p:italic r:id="rId5"/>
      <p:boldItalic r:id="rId6"/>
    </p:embeddedFont>
    <p:embeddedFont>
      <p:font typeface="Cabin Bold" panose="020B0604020202020204" charset="0"/>
      <p:regular r:id="rId7"/>
    </p:embeddedFont>
    <p:embeddedFont>
      <p:font typeface="Cabin Bold Italics" panose="020B0604020202020204" charset="0"/>
      <p:regular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298775-7259-408F-994A-ED645D1F8D00}" v="1" dt="2025-09-11T18:03:08.3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69" d="100"/>
          <a:sy n="69" d="100"/>
        </p:scale>
        <p:origin x="180" y="10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6.fntdata"/><Relationship Id="rId13" Type="http://schemas.microsoft.com/office/2016/11/relationships/changesInfo" Target="changesInfos/changesInfo1.xml"/><Relationship Id="rId3" Type="http://schemas.openxmlformats.org/officeDocument/2006/relationships/font" Target="fonts/font1.fntdata"/><Relationship Id="rId7" Type="http://schemas.openxmlformats.org/officeDocument/2006/relationships/font" Target="fonts/font5.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4.fntdata"/><Relationship Id="rId11" Type="http://schemas.openxmlformats.org/officeDocument/2006/relationships/theme" Target="theme/theme1.xml"/><Relationship Id="rId5" Type="http://schemas.openxmlformats.org/officeDocument/2006/relationships/font" Target="fonts/font3.fntdata"/><Relationship Id="rId10" Type="http://schemas.openxmlformats.org/officeDocument/2006/relationships/viewProps" Target="viewProps.xml"/><Relationship Id="rId4" Type="http://schemas.openxmlformats.org/officeDocument/2006/relationships/font" Target="fonts/font2.fntdata"/><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eley, Amy (ELD)" userId="dd6ec6fd-2c2c-438e-b95a-ad077c6b50a4" providerId="ADAL" clId="{99279426-885B-4C12-911B-2F92269DC15F}"/>
    <pc:docChg chg="modSld">
      <pc:chgData name="Sheeley, Amy (ELD)" userId="dd6ec6fd-2c2c-438e-b95a-ad077c6b50a4" providerId="ADAL" clId="{99279426-885B-4C12-911B-2F92269DC15F}" dt="2025-09-11T18:03:08.352" v="2"/>
      <pc:docMkLst>
        <pc:docMk/>
      </pc:docMkLst>
      <pc:sldChg chg="modSp mod setBg">
        <pc:chgData name="Sheeley, Amy (ELD)" userId="dd6ec6fd-2c2c-438e-b95a-ad077c6b50a4" providerId="ADAL" clId="{99279426-885B-4C12-911B-2F92269DC15F}" dt="2025-09-11T18:03:08.352" v="2"/>
        <pc:sldMkLst>
          <pc:docMk/>
          <pc:sldMk cId="0" sldId="256"/>
        </pc:sldMkLst>
        <pc:spChg chg="mod">
          <ac:chgData name="Sheeley, Amy (ELD)" userId="dd6ec6fd-2c2c-438e-b95a-ad077c6b50a4" providerId="ADAL" clId="{99279426-885B-4C12-911B-2F92269DC15F}" dt="2025-09-11T18:02:48.202" v="0" actId="207"/>
          <ac:spMkLst>
            <pc:docMk/>
            <pc:sldMk cId="0" sldId="256"/>
            <ac:spMk id="6" creationId="{00000000-0000-0000-0000-000000000000}"/>
          </ac:spMkLst>
        </pc:spChg>
        <pc:spChg chg="mod">
          <ac:chgData name="Sheeley, Amy (ELD)" userId="dd6ec6fd-2c2c-438e-b95a-ad077c6b50a4" providerId="ADAL" clId="{99279426-885B-4C12-911B-2F92269DC15F}" dt="2025-09-11T18:02:58.926" v="1" actId="207"/>
          <ac:spMkLst>
            <pc:docMk/>
            <pc:sldMk cId="0" sldId="256"/>
            <ac:spMk id="10" creationId="{00000000-0000-0000-0000-000000000000}"/>
          </ac:spMkLst>
        </pc:spChg>
        <pc:spChg chg="mod">
          <ac:chgData name="Sheeley, Amy (ELD)" userId="dd6ec6fd-2c2c-438e-b95a-ad077c6b50a4" providerId="ADAL" clId="{99279426-885B-4C12-911B-2F92269DC15F}" dt="2025-09-11T18:02:58.926" v="1" actId="207"/>
          <ac:spMkLst>
            <pc:docMk/>
            <pc:sldMk cId="0" sldId="256"/>
            <ac:spMk id="11" creationId="{00000000-0000-0000-0000-000000000000}"/>
          </ac:spMkLst>
        </pc:spChg>
        <pc:grpChg chg="mod">
          <ac:chgData name="Sheeley, Amy (ELD)" userId="dd6ec6fd-2c2c-438e-b95a-ad077c6b50a4" providerId="ADAL" clId="{99279426-885B-4C12-911B-2F92269DC15F}" dt="2025-09-11T18:02:58.926" v="1" actId="207"/>
          <ac:grpSpMkLst>
            <pc:docMk/>
            <pc:sldMk cId="0" sldId="256"/>
            <ac:grpSpMk id="9" creationId="{00000000-0000-0000-0000-000000000000}"/>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grpSp>
        <p:nvGrpSpPr>
          <p:cNvPr id="2" name="Group 2"/>
          <p:cNvGrpSpPr/>
          <p:nvPr/>
        </p:nvGrpSpPr>
        <p:grpSpPr>
          <a:xfrm>
            <a:off x="2453037" y="297614"/>
            <a:ext cx="15834964" cy="595067"/>
            <a:chOff x="0" y="0"/>
            <a:chExt cx="6072268" cy="223824"/>
          </a:xfrm>
        </p:grpSpPr>
        <p:sp>
          <p:nvSpPr>
            <p:cNvPr id="3" name="Freeform 3"/>
            <p:cNvSpPr/>
            <p:nvPr/>
          </p:nvSpPr>
          <p:spPr>
            <a:xfrm>
              <a:off x="0" y="0"/>
              <a:ext cx="6072269" cy="223824"/>
            </a:xfrm>
            <a:custGeom>
              <a:avLst/>
              <a:gdLst/>
              <a:ahLst/>
              <a:cxnLst/>
              <a:rect l="l" t="t" r="r" b="b"/>
              <a:pathLst>
                <a:path w="6072269" h="223824">
                  <a:moveTo>
                    <a:pt x="0" y="0"/>
                  </a:moveTo>
                  <a:lnTo>
                    <a:pt x="6072269" y="0"/>
                  </a:lnTo>
                  <a:lnTo>
                    <a:pt x="6072269" y="223824"/>
                  </a:lnTo>
                  <a:lnTo>
                    <a:pt x="0" y="223824"/>
                  </a:lnTo>
                  <a:close/>
                </a:path>
              </a:pathLst>
            </a:custGeom>
            <a:solidFill>
              <a:srgbClr val="141D44"/>
            </a:solidFill>
          </p:spPr>
          <p:txBody>
            <a:bodyPr/>
            <a:lstStyle/>
            <a:p>
              <a:endParaRPr lang="en-US"/>
            </a:p>
          </p:txBody>
        </p:sp>
        <p:sp>
          <p:nvSpPr>
            <p:cNvPr id="4" name="TextBox 4"/>
            <p:cNvSpPr txBox="1"/>
            <p:nvPr/>
          </p:nvSpPr>
          <p:spPr>
            <a:xfrm>
              <a:off x="0" y="-38100"/>
              <a:ext cx="6072268" cy="261924"/>
            </a:xfrm>
            <a:prstGeom prst="rect">
              <a:avLst/>
            </a:prstGeom>
          </p:spPr>
          <p:txBody>
            <a:bodyPr lIns="39089" tIns="39089" rIns="39089" bIns="39089" rtlCol="0" anchor="ctr"/>
            <a:lstStyle/>
            <a:p>
              <a:pPr algn="ctr">
                <a:lnSpc>
                  <a:spcPts val="1881"/>
                </a:lnSpc>
              </a:pPr>
              <a:endParaRPr/>
            </a:p>
          </p:txBody>
        </p:sp>
      </p:grpSp>
      <p:grpSp>
        <p:nvGrpSpPr>
          <p:cNvPr id="5" name="Group 5"/>
          <p:cNvGrpSpPr/>
          <p:nvPr/>
        </p:nvGrpSpPr>
        <p:grpSpPr>
          <a:xfrm>
            <a:off x="-3588521" y="0"/>
            <a:ext cx="12911383" cy="1771838"/>
            <a:chOff x="0" y="0"/>
            <a:chExt cx="1455958" cy="199802"/>
          </a:xfrm>
        </p:grpSpPr>
        <p:sp>
          <p:nvSpPr>
            <p:cNvPr id="6" name="Freeform 6"/>
            <p:cNvSpPr/>
            <p:nvPr/>
          </p:nvSpPr>
          <p:spPr>
            <a:xfrm>
              <a:off x="1339" y="0"/>
              <a:ext cx="1453280" cy="199802"/>
            </a:xfrm>
            <a:custGeom>
              <a:avLst/>
              <a:gdLst/>
              <a:ahLst/>
              <a:cxnLst/>
              <a:rect l="l" t="t" r="r" b="b"/>
              <a:pathLst>
                <a:path w="1453280" h="199802">
                  <a:moveTo>
                    <a:pt x="204259" y="199802"/>
                  </a:moveTo>
                  <a:lnTo>
                    <a:pt x="1249021" y="199802"/>
                  </a:lnTo>
                  <a:cubicBezTo>
                    <a:pt x="1250558" y="199802"/>
                    <a:pt x="1252034" y="199198"/>
                    <a:pt x="1253130" y="198121"/>
                  </a:cubicBezTo>
                  <a:lnTo>
                    <a:pt x="1452909" y="1682"/>
                  </a:lnTo>
                  <a:cubicBezTo>
                    <a:pt x="1453193" y="1402"/>
                    <a:pt x="1453280" y="979"/>
                    <a:pt x="1453129" y="610"/>
                  </a:cubicBezTo>
                  <a:cubicBezTo>
                    <a:pt x="1452979" y="241"/>
                    <a:pt x="1452620" y="0"/>
                    <a:pt x="1452221" y="0"/>
                  </a:cubicBezTo>
                  <a:lnTo>
                    <a:pt x="1059" y="0"/>
                  </a:lnTo>
                  <a:cubicBezTo>
                    <a:pt x="661" y="0"/>
                    <a:pt x="302" y="241"/>
                    <a:pt x="151" y="610"/>
                  </a:cubicBezTo>
                  <a:cubicBezTo>
                    <a:pt x="0" y="979"/>
                    <a:pt x="87" y="1402"/>
                    <a:pt x="371" y="1682"/>
                  </a:cubicBezTo>
                  <a:lnTo>
                    <a:pt x="200151" y="198121"/>
                  </a:lnTo>
                  <a:cubicBezTo>
                    <a:pt x="201247" y="199198"/>
                    <a:pt x="202722" y="199802"/>
                    <a:pt x="204259" y="199802"/>
                  </a:cubicBezTo>
                  <a:close/>
                </a:path>
              </a:pathLst>
            </a:custGeom>
            <a:solidFill>
              <a:srgbClr val="7030A0"/>
            </a:solidFill>
          </p:spPr>
          <p:txBody>
            <a:bodyPr/>
            <a:lstStyle/>
            <a:p>
              <a:endParaRPr lang="en-US"/>
            </a:p>
          </p:txBody>
        </p:sp>
        <p:sp>
          <p:nvSpPr>
            <p:cNvPr id="7" name="TextBox 7"/>
            <p:cNvSpPr txBox="1"/>
            <p:nvPr/>
          </p:nvSpPr>
          <p:spPr>
            <a:xfrm>
              <a:off x="127000" y="-38100"/>
              <a:ext cx="1201958" cy="237902"/>
            </a:xfrm>
            <a:prstGeom prst="rect">
              <a:avLst/>
            </a:prstGeom>
          </p:spPr>
          <p:txBody>
            <a:bodyPr lIns="39089" tIns="39089" rIns="39089" bIns="39089" rtlCol="0" anchor="ctr"/>
            <a:lstStyle/>
            <a:p>
              <a:pPr algn="ctr">
                <a:lnSpc>
                  <a:spcPts val="1881"/>
                </a:lnSpc>
              </a:pPr>
              <a:endParaRPr/>
            </a:p>
          </p:txBody>
        </p:sp>
      </p:grpSp>
      <p:sp>
        <p:nvSpPr>
          <p:cNvPr id="8" name="Freeform 8"/>
          <p:cNvSpPr/>
          <p:nvPr/>
        </p:nvSpPr>
        <p:spPr>
          <a:xfrm>
            <a:off x="13722527" y="3796886"/>
            <a:ext cx="4565473" cy="5894735"/>
          </a:xfrm>
          <a:custGeom>
            <a:avLst/>
            <a:gdLst/>
            <a:ahLst/>
            <a:cxnLst/>
            <a:rect l="l" t="t" r="r" b="b"/>
            <a:pathLst>
              <a:path w="4565473" h="5894735">
                <a:moveTo>
                  <a:pt x="0" y="0"/>
                </a:moveTo>
                <a:lnTo>
                  <a:pt x="4565473" y="0"/>
                </a:lnTo>
                <a:lnTo>
                  <a:pt x="4565473" y="5894736"/>
                </a:lnTo>
                <a:lnTo>
                  <a:pt x="0" y="589473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grpSp>
        <p:nvGrpSpPr>
          <p:cNvPr id="9" name="Group 9"/>
          <p:cNvGrpSpPr/>
          <p:nvPr/>
        </p:nvGrpSpPr>
        <p:grpSpPr>
          <a:xfrm>
            <a:off x="1" y="9691622"/>
            <a:ext cx="18288000" cy="786766"/>
            <a:chOff x="0" y="0"/>
            <a:chExt cx="6934181" cy="295928"/>
          </a:xfrm>
          <a:solidFill>
            <a:srgbClr val="7030A0"/>
          </a:solidFill>
        </p:grpSpPr>
        <p:sp>
          <p:nvSpPr>
            <p:cNvPr id="10" name="Freeform 10"/>
            <p:cNvSpPr/>
            <p:nvPr/>
          </p:nvSpPr>
          <p:spPr>
            <a:xfrm>
              <a:off x="0" y="0"/>
              <a:ext cx="6934181" cy="295928"/>
            </a:xfrm>
            <a:custGeom>
              <a:avLst/>
              <a:gdLst/>
              <a:ahLst/>
              <a:cxnLst/>
              <a:rect l="l" t="t" r="r" b="b"/>
              <a:pathLst>
                <a:path w="6934181" h="295928">
                  <a:moveTo>
                    <a:pt x="0" y="0"/>
                  </a:moveTo>
                  <a:lnTo>
                    <a:pt x="6934181" y="0"/>
                  </a:lnTo>
                  <a:lnTo>
                    <a:pt x="6934181" y="295928"/>
                  </a:lnTo>
                  <a:lnTo>
                    <a:pt x="0" y="295928"/>
                  </a:lnTo>
                  <a:close/>
                </a:path>
              </a:pathLst>
            </a:custGeom>
            <a:grpFill/>
          </p:spPr>
          <p:txBody>
            <a:bodyPr/>
            <a:lstStyle/>
            <a:p>
              <a:endParaRPr lang="en-US"/>
            </a:p>
          </p:txBody>
        </p:sp>
        <p:sp>
          <p:nvSpPr>
            <p:cNvPr id="11" name="TextBox 11"/>
            <p:cNvSpPr txBox="1"/>
            <p:nvPr/>
          </p:nvSpPr>
          <p:spPr>
            <a:xfrm>
              <a:off x="0" y="-38100"/>
              <a:ext cx="6934181" cy="334028"/>
            </a:xfrm>
            <a:prstGeom prst="rect">
              <a:avLst/>
            </a:prstGeom>
            <a:grpFill/>
          </p:spPr>
          <p:txBody>
            <a:bodyPr lIns="39089" tIns="39089" rIns="39089" bIns="39089" rtlCol="0" anchor="ctr"/>
            <a:lstStyle/>
            <a:p>
              <a:pPr algn="ctr">
                <a:lnSpc>
                  <a:spcPts val="1881"/>
                </a:lnSpc>
              </a:pPr>
              <a:endParaRPr/>
            </a:p>
          </p:txBody>
        </p:sp>
      </p:grpSp>
      <p:sp>
        <p:nvSpPr>
          <p:cNvPr id="12" name="AutoShape 12"/>
          <p:cNvSpPr/>
          <p:nvPr/>
        </p:nvSpPr>
        <p:spPr>
          <a:xfrm>
            <a:off x="1044903" y="5648957"/>
            <a:ext cx="7144707" cy="0"/>
          </a:xfrm>
          <a:prstGeom prst="line">
            <a:avLst/>
          </a:prstGeom>
          <a:ln w="19050" cap="flat">
            <a:solidFill>
              <a:srgbClr val="141D44"/>
            </a:solidFill>
            <a:prstDash val="solid"/>
            <a:headEnd type="none" w="sm" len="sm"/>
            <a:tailEnd type="none" w="sm" len="sm"/>
          </a:ln>
        </p:spPr>
        <p:txBody>
          <a:bodyPr/>
          <a:lstStyle/>
          <a:p>
            <a:endParaRPr lang="en-US"/>
          </a:p>
        </p:txBody>
      </p:sp>
      <p:sp>
        <p:nvSpPr>
          <p:cNvPr id="13" name="Freeform 13"/>
          <p:cNvSpPr/>
          <p:nvPr/>
        </p:nvSpPr>
        <p:spPr>
          <a:xfrm>
            <a:off x="12414273" y="1347129"/>
            <a:ext cx="4690371" cy="1357739"/>
          </a:xfrm>
          <a:custGeom>
            <a:avLst/>
            <a:gdLst/>
            <a:ahLst/>
            <a:cxnLst/>
            <a:rect l="l" t="t" r="r" b="b"/>
            <a:pathLst>
              <a:path w="4690371" h="1357739">
                <a:moveTo>
                  <a:pt x="0" y="0"/>
                </a:moveTo>
                <a:lnTo>
                  <a:pt x="4690371" y="0"/>
                </a:lnTo>
                <a:lnTo>
                  <a:pt x="4690371" y="1357739"/>
                </a:lnTo>
                <a:lnTo>
                  <a:pt x="0" y="1357739"/>
                </a:lnTo>
                <a:lnTo>
                  <a:pt x="0" y="0"/>
                </a:lnTo>
                <a:close/>
              </a:path>
            </a:pathLst>
          </a:custGeom>
          <a:blipFill>
            <a:blip r:embed="rId4"/>
            <a:stretch>
              <a:fillRect l="-13721" t="-43789" r="-580" b="-58117"/>
            </a:stretch>
          </a:blipFill>
        </p:spPr>
        <p:txBody>
          <a:bodyPr/>
          <a:lstStyle/>
          <a:p>
            <a:endParaRPr lang="en-US"/>
          </a:p>
        </p:txBody>
      </p:sp>
      <p:sp>
        <p:nvSpPr>
          <p:cNvPr id="14" name="TextBox 14"/>
          <p:cNvSpPr txBox="1"/>
          <p:nvPr/>
        </p:nvSpPr>
        <p:spPr>
          <a:xfrm>
            <a:off x="1036802" y="2788040"/>
            <a:ext cx="4381443" cy="779948"/>
          </a:xfrm>
          <a:prstGeom prst="rect">
            <a:avLst/>
          </a:prstGeom>
        </p:spPr>
        <p:txBody>
          <a:bodyPr lIns="0" tIns="0" rIns="0" bIns="0" rtlCol="0" anchor="t">
            <a:spAutoFit/>
          </a:bodyPr>
          <a:lstStyle/>
          <a:p>
            <a:pPr algn="l">
              <a:lnSpc>
                <a:spcPts val="6400"/>
              </a:lnSpc>
              <a:spcBef>
                <a:spcPct val="0"/>
              </a:spcBef>
            </a:pPr>
            <a:r>
              <a:rPr lang="en-US" sz="4572" b="1" spc="256">
                <a:solidFill>
                  <a:srgbClr val="141D44"/>
                </a:solidFill>
                <a:latin typeface="Cabin Bold"/>
                <a:ea typeface="Cabin Bold"/>
                <a:cs typeface="Cabin Bold"/>
                <a:sym typeface="Cabin Bold"/>
              </a:rPr>
              <a:t>CERTIFICATE</a:t>
            </a:r>
          </a:p>
        </p:txBody>
      </p:sp>
      <p:sp>
        <p:nvSpPr>
          <p:cNvPr id="15" name="TextBox 15"/>
          <p:cNvSpPr txBox="1"/>
          <p:nvPr/>
        </p:nvSpPr>
        <p:spPr>
          <a:xfrm>
            <a:off x="1044903" y="3529888"/>
            <a:ext cx="3572354" cy="343266"/>
          </a:xfrm>
          <a:prstGeom prst="rect">
            <a:avLst/>
          </a:prstGeom>
        </p:spPr>
        <p:txBody>
          <a:bodyPr lIns="0" tIns="0" rIns="0" bIns="0" rtlCol="0" anchor="t">
            <a:spAutoFit/>
          </a:bodyPr>
          <a:lstStyle/>
          <a:p>
            <a:pPr algn="l">
              <a:lnSpc>
                <a:spcPts val="2853"/>
              </a:lnSpc>
              <a:spcBef>
                <a:spcPct val="0"/>
              </a:spcBef>
            </a:pPr>
            <a:r>
              <a:rPr lang="en-US" sz="2038" spc="574">
                <a:solidFill>
                  <a:srgbClr val="141D44"/>
                </a:solidFill>
                <a:latin typeface="Cabin"/>
                <a:ea typeface="Cabin"/>
                <a:cs typeface="Cabin"/>
                <a:sym typeface="Cabin"/>
              </a:rPr>
              <a:t>OF COMPLETION</a:t>
            </a:r>
          </a:p>
        </p:txBody>
      </p:sp>
      <p:sp>
        <p:nvSpPr>
          <p:cNvPr id="16" name="TextBox 16"/>
          <p:cNvSpPr txBox="1"/>
          <p:nvPr/>
        </p:nvSpPr>
        <p:spPr>
          <a:xfrm>
            <a:off x="1044903" y="4167662"/>
            <a:ext cx="2903660" cy="252622"/>
          </a:xfrm>
          <a:prstGeom prst="rect">
            <a:avLst/>
          </a:prstGeom>
        </p:spPr>
        <p:txBody>
          <a:bodyPr lIns="0" tIns="0" rIns="0" bIns="0" rtlCol="0" anchor="t">
            <a:spAutoFit/>
          </a:bodyPr>
          <a:lstStyle/>
          <a:p>
            <a:pPr algn="l">
              <a:lnSpc>
                <a:spcPts val="2000"/>
              </a:lnSpc>
              <a:spcBef>
                <a:spcPct val="0"/>
              </a:spcBef>
            </a:pPr>
            <a:r>
              <a:rPr lang="en-US" sz="1429">
                <a:solidFill>
                  <a:srgbClr val="141D44"/>
                </a:solidFill>
                <a:latin typeface="Cabin"/>
                <a:ea typeface="Cabin"/>
                <a:cs typeface="Cabin"/>
                <a:sym typeface="Cabin"/>
              </a:rPr>
              <a:t>THIS IS AWARDED TO</a:t>
            </a:r>
          </a:p>
        </p:txBody>
      </p:sp>
      <p:sp>
        <p:nvSpPr>
          <p:cNvPr id="17" name="TextBox 17"/>
          <p:cNvSpPr txBox="1"/>
          <p:nvPr/>
        </p:nvSpPr>
        <p:spPr>
          <a:xfrm>
            <a:off x="1044903" y="5741783"/>
            <a:ext cx="7144707" cy="886254"/>
          </a:xfrm>
          <a:prstGeom prst="rect">
            <a:avLst/>
          </a:prstGeom>
        </p:spPr>
        <p:txBody>
          <a:bodyPr lIns="0" tIns="0" rIns="0" bIns="0" rtlCol="0" anchor="t">
            <a:spAutoFit/>
          </a:bodyPr>
          <a:lstStyle/>
          <a:p>
            <a:pPr algn="l">
              <a:lnSpc>
                <a:spcPts val="2401"/>
              </a:lnSpc>
            </a:pPr>
            <a:r>
              <a:rPr lang="en-US" sz="1429">
                <a:solidFill>
                  <a:srgbClr val="141D44"/>
                </a:solidFill>
                <a:latin typeface="Cabin"/>
                <a:ea typeface="Cabin"/>
                <a:cs typeface="Cabin"/>
                <a:sym typeface="Cabin"/>
              </a:rPr>
              <a:t>For successfully completing the requirements set by the Nutrition Program Food Manager Sanitation Training, which is recognized by Massachusetts Department of Public Health and the Massachusetts Partnership for Food Safety Education.</a:t>
            </a:r>
          </a:p>
        </p:txBody>
      </p:sp>
      <p:sp>
        <p:nvSpPr>
          <p:cNvPr id="18" name="AutoShape 18"/>
          <p:cNvSpPr/>
          <p:nvPr/>
        </p:nvSpPr>
        <p:spPr>
          <a:xfrm>
            <a:off x="12165765" y="1621423"/>
            <a:ext cx="0" cy="1083445"/>
          </a:xfrm>
          <a:prstGeom prst="line">
            <a:avLst/>
          </a:prstGeom>
          <a:ln w="9525" cap="rnd">
            <a:solidFill>
              <a:srgbClr val="141D44"/>
            </a:solidFill>
            <a:prstDash val="solid"/>
            <a:headEnd type="none" w="sm" len="sm"/>
            <a:tailEnd type="none" w="sm" len="sm"/>
          </a:ln>
        </p:spPr>
        <p:txBody>
          <a:bodyPr/>
          <a:lstStyle/>
          <a:p>
            <a:endParaRPr lang="en-US"/>
          </a:p>
        </p:txBody>
      </p:sp>
      <p:sp>
        <p:nvSpPr>
          <p:cNvPr id="19" name="Freeform 19"/>
          <p:cNvSpPr/>
          <p:nvPr/>
        </p:nvSpPr>
        <p:spPr>
          <a:xfrm>
            <a:off x="10525033" y="1484276"/>
            <a:ext cx="1083445" cy="1083445"/>
          </a:xfrm>
          <a:custGeom>
            <a:avLst/>
            <a:gdLst/>
            <a:ahLst/>
            <a:cxnLst/>
            <a:rect l="l" t="t" r="r" b="b"/>
            <a:pathLst>
              <a:path w="1083445" h="1083445">
                <a:moveTo>
                  <a:pt x="0" y="0"/>
                </a:moveTo>
                <a:lnTo>
                  <a:pt x="1083445" y="0"/>
                </a:lnTo>
                <a:lnTo>
                  <a:pt x="1083445" y="1083445"/>
                </a:lnTo>
                <a:lnTo>
                  <a:pt x="0" y="1083445"/>
                </a:lnTo>
                <a:lnTo>
                  <a:pt x="0" y="0"/>
                </a:lnTo>
                <a:close/>
              </a:path>
            </a:pathLst>
          </a:custGeom>
          <a:blipFill>
            <a:blip r:embed="rId5"/>
            <a:stretch>
              <a:fillRect/>
            </a:stretch>
          </a:blipFill>
        </p:spPr>
        <p:txBody>
          <a:bodyPr/>
          <a:lstStyle/>
          <a:p>
            <a:endParaRPr lang="en-US"/>
          </a:p>
        </p:txBody>
      </p:sp>
      <p:sp>
        <p:nvSpPr>
          <p:cNvPr id="20" name="AutoShape 20"/>
          <p:cNvSpPr/>
          <p:nvPr/>
        </p:nvSpPr>
        <p:spPr>
          <a:xfrm flipV="1">
            <a:off x="1028700" y="7675052"/>
            <a:ext cx="3256264" cy="0"/>
          </a:xfrm>
          <a:prstGeom prst="line">
            <a:avLst/>
          </a:prstGeom>
          <a:ln w="19050" cap="flat">
            <a:solidFill>
              <a:srgbClr val="141D44"/>
            </a:solidFill>
            <a:prstDash val="solid"/>
            <a:headEnd type="none" w="sm" len="sm"/>
            <a:tailEnd type="none" w="sm" len="sm"/>
          </a:ln>
        </p:spPr>
        <p:txBody>
          <a:bodyPr/>
          <a:lstStyle/>
          <a:p>
            <a:endParaRPr lang="en-US"/>
          </a:p>
        </p:txBody>
      </p:sp>
      <p:sp>
        <p:nvSpPr>
          <p:cNvPr id="21" name="AutoShape 21"/>
          <p:cNvSpPr/>
          <p:nvPr/>
        </p:nvSpPr>
        <p:spPr>
          <a:xfrm flipV="1">
            <a:off x="4933347" y="7665527"/>
            <a:ext cx="3256264" cy="0"/>
          </a:xfrm>
          <a:prstGeom prst="line">
            <a:avLst/>
          </a:prstGeom>
          <a:ln w="19050" cap="flat">
            <a:solidFill>
              <a:srgbClr val="141D44"/>
            </a:solidFill>
            <a:prstDash val="solid"/>
            <a:headEnd type="none" w="sm" len="sm"/>
            <a:tailEnd type="none" w="sm" len="sm"/>
          </a:ln>
        </p:spPr>
        <p:txBody>
          <a:bodyPr/>
          <a:lstStyle/>
          <a:p>
            <a:endParaRPr lang="en-US"/>
          </a:p>
        </p:txBody>
      </p:sp>
      <p:sp>
        <p:nvSpPr>
          <p:cNvPr id="22" name="AutoShape 22"/>
          <p:cNvSpPr/>
          <p:nvPr/>
        </p:nvSpPr>
        <p:spPr>
          <a:xfrm flipV="1">
            <a:off x="1044903" y="8692862"/>
            <a:ext cx="3256264" cy="0"/>
          </a:xfrm>
          <a:prstGeom prst="line">
            <a:avLst/>
          </a:prstGeom>
          <a:ln w="19050" cap="flat">
            <a:solidFill>
              <a:srgbClr val="141D44"/>
            </a:solidFill>
            <a:prstDash val="solid"/>
            <a:headEnd type="none" w="sm" len="sm"/>
            <a:tailEnd type="none" w="sm" len="sm"/>
          </a:ln>
        </p:spPr>
        <p:txBody>
          <a:bodyPr/>
          <a:lstStyle/>
          <a:p>
            <a:endParaRPr lang="en-US"/>
          </a:p>
        </p:txBody>
      </p:sp>
      <p:sp>
        <p:nvSpPr>
          <p:cNvPr id="23" name="AutoShape 23"/>
          <p:cNvSpPr/>
          <p:nvPr/>
        </p:nvSpPr>
        <p:spPr>
          <a:xfrm flipV="1">
            <a:off x="4949550" y="8683337"/>
            <a:ext cx="3256264" cy="0"/>
          </a:xfrm>
          <a:prstGeom prst="line">
            <a:avLst/>
          </a:prstGeom>
          <a:ln w="19050" cap="flat">
            <a:solidFill>
              <a:srgbClr val="141D44"/>
            </a:solidFill>
            <a:prstDash val="solid"/>
            <a:headEnd type="none" w="sm" len="sm"/>
            <a:tailEnd type="none" w="sm" len="sm"/>
          </a:ln>
        </p:spPr>
        <p:txBody>
          <a:bodyPr/>
          <a:lstStyle/>
          <a:p>
            <a:endParaRPr lang="en-US"/>
          </a:p>
        </p:txBody>
      </p:sp>
      <p:sp>
        <p:nvSpPr>
          <p:cNvPr id="24" name="TextBox 24"/>
          <p:cNvSpPr txBox="1"/>
          <p:nvPr/>
        </p:nvSpPr>
        <p:spPr>
          <a:xfrm>
            <a:off x="1061107" y="7697967"/>
            <a:ext cx="1060134" cy="293876"/>
          </a:xfrm>
          <a:prstGeom prst="rect">
            <a:avLst/>
          </a:prstGeom>
        </p:spPr>
        <p:txBody>
          <a:bodyPr lIns="0" tIns="0" rIns="0" bIns="0" rtlCol="0" anchor="t">
            <a:spAutoFit/>
          </a:bodyPr>
          <a:lstStyle/>
          <a:p>
            <a:pPr algn="l">
              <a:lnSpc>
                <a:spcPts val="2401"/>
              </a:lnSpc>
            </a:pPr>
            <a:r>
              <a:rPr lang="en-US" sz="1429" b="1">
                <a:solidFill>
                  <a:srgbClr val="141D44"/>
                </a:solidFill>
                <a:latin typeface="Cabin Bold"/>
                <a:ea typeface="Cabin Bold"/>
                <a:cs typeface="Cabin Bold"/>
                <a:sym typeface="Cabin Bold"/>
              </a:rPr>
              <a:t>Trainer</a:t>
            </a:r>
          </a:p>
        </p:txBody>
      </p:sp>
      <p:sp>
        <p:nvSpPr>
          <p:cNvPr id="25" name="TextBox 25"/>
          <p:cNvSpPr txBox="1"/>
          <p:nvPr/>
        </p:nvSpPr>
        <p:spPr>
          <a:xfrm>
            <a:off x="4949550" y="7697967"/>
            <a:ext cx="1696749" cy="293876"/>
          </a:xfrm>
          <a:prstGeom prst="rect">
            <a:avLst/>
          </a:prstGeom>
        </p:spPr>
        <p:txBody>
          <a:bodyPr lIns="0" tIns="0" rIns="0" bIns="0" rtlCol="0" anchor="t">
            <a:spAutoFit/>
          </a:bodyPr>
          <a:lstStyle/>
          <a:p>
            <a:pPr algn="l">
              <a:lnSpc>
                <a:spcPts val="2401"/>
              </a:lnSpc>
            </a:pPr>
            <a:r>
              <a:rPr lang="en-US" sz="1429" b="1">
                <a:solidFill>
                  <a:srgbClr val="141D44"/>
                </a:solidFill>
                <a:latin typeface="Cabin Bold"/>
                <a:ea typeface="Cabin Bold"/>
                <a:cs typeface="Cabin Bold"/>
                <a:sym typeface="Cabin Bold"/>
              </a:rPr>
              <a:t>Nutrition Program</a:t>
            </a:r>
          </a:p>
        </p:txBody>
      </p:sp>
      <p:sp>
        <p:nvSpPr>
          <p:cNvPr id="26" name="TextBox 26"/>
          <p:cNvSpPr txBox="1"/>
          <p:nvPr/>
        </p:nvSpPr>
        <p:spPr>
          <a:xfrm>
            <a:off x="1028700" y="8711912"/>
            <a:ext cx="1562081" cy="293876"/>
          </a:xfrm>
          <a:prstGeom prst="rect">
            <a:avLst/>
          </a:prstGeom>
        </p:spPr>
        <p:txBody>
          <a:bodyPr lIns="0" tIns="0" rIns="0" bIns="0" rtlCol="0" anchor="t">
            <a:spAutoFit/>
          </a:bodyPr>
          <a:lstStyle/>
          <a:p>
            <a:pPr algn="l">
              <a:lnSpc>
                <a:spcPts val="2401"/>
              </a:lnSpc>
            </a:pPr>
            <a:r>
              <a:rPr lang="en-US" sz="1429" b="1">
                <a:solidFill>
                  <a:srgbClr val="141D44"/>
                </a:solidFill>
                <a:latin typeface="Cabin Bold"/>
                <a:ea typeface="Cabin Bold"/>
                <a:cs typeface="Cabin Bold"/>
                <a:sym typeface="Cabin Bold"/>
              </a:rPr>
              <a:t>Date of Training</a:t>
            </a:r>
          </a:p>
        </p:txBody>
      </p:sp>
      <p:sp>
        <p:nvSpPr>
          <p:cNvPr id="27" name="TextBox 27"/>
          <p:cNvSpPr txBox="1"/>
          <p:nvPr/>
        </p:nvSpPr>
        <p:spPr>
          <a:xfrm>
            <a:off x="4917143" y="8711912"/>
            <a:ext cx="1696749" cy="293876"/>
          </a:xfrm>
          <a:prstGeom prst="rect">
            <a:avLst/>
          </a:prstGeom>
        </p:spPr>
        <p:txBody>
          <a:bodyPr lIns="0" tIns="0" rIns="0" bIns="0" rtlCol="0" anchor="t">
            <a:spAutoFit/>
          </a:bodyPr>
          <a:lstStyle/>
          <a:p>
            <a:pPr algn="l">
              <a:lnSpc>
                <a:spcPts val="2401"/>
              </a:lnSpc>
            </a:pPr>
            <a:r>
              <a:rPr lang="en-US" sz="1429" b="1">
                <a:solidFill>
                  <a:srgbClr val="141D44"/>
                </a:solidFill>
                <a:latin typeface="Cabin Bold"/>
                <a:ea typeface="Cabin Bold"/>
                <a:cs typeface="Cabin Bold"/>
                <a:sym typeface="Cabin Bold"/>
              </a:rPr>
              <a:t>Nutrition Director</a:t>
            </a:r>
          </a:p>
        </p:txBody>
      </p:sp>
      <p:sp>
        <p:nvSpPr>
          <p:cNvPr id="28" name="TextBox 28"/>
          <p:cNvSpPr txBox="1"/>
          <p:nvPr/>
        </p:nvSpPr>
        <p:spPr>
          <a:xfrm>
            <a:off x="10525033" y="2977375"/>
            <a:ext cx="1458840" cy="704214"/>
          </a:xfrm>
          <a:prstGeom prst="rect">
            <a:avLst/>
          </a:prstGeom>
        </p:spPr>
        <p:txBody>
          <a:bodyPr lIns="0" tIns="0" rIns="0" bIns="0" rtlCol="0" anchor="t">
            <a:spAutoFit/>
          </a:bodyPr>
          <a:lstStyle/>
          <a:p>
            <a:pPr algn="l">
              <a:lnSpc>
                <a:spcPts val="2905"/>
              </a:lnSpc>
            </a:pPr>
            <a:r>
              <a:rPr lang="en-US" sz="1729" b="1">
                <a:solidFill>
                  <a:srgbClr val="141D44"/>
                </a:solidFill>
                <a:latin typeface="Cabin Bold"/>
                <a:ea typeface="Cabin Bold"/>
                <a:cs typeface="Cabin Bold"/>
                <a:sym typeface="Cabin Bold"/>
              </a:rPr>
              <a:t>Maura Healey</a:t>
            </a:r>
          </a:p>
          <a:p>
            <a:pPr algn="l">
              <a:lnSpc>
                <a:spcPts val="2905"/>
              </a:lnSpc>
            </a:pPr>
            <a:r>
              <a:rPr lang="en-US" sz="1729">
                <a:solidFill>
                  <a:srgbClr val="141D44"/>
                </a:solidFill>
                <a:latin typeface="Cabin"/>
                <a:ea typeface="Cabin"/>
                <a:cs typeface="Cabin"/>
                <a:sym typeface="Cabin"/>
              </a:rPr>
              <a:t>Governor</a:t>
            </a:r>
          </a:p>
        </p:txBody>
      </p:sp>
      <p:sp>
        <p:nvSpPr>
          <p:cNvPr id="29" name="TextBox 29"/>
          <p:cNvSpPr txBox="1"/>
          <p:nvPr/>
        </p:nvSpPr>
        <p:spPr>
          <a:xfrm>
            <a:off x="12414273" y="2959787"/>
            <a:ext cx="2418507" cy="704214"/>
          </a:xfrm>
          <a:prstGeom prst="rect">
            <a:avLst/>
          </a:prstGeom>
        </p:spPr>
        <p:txBody>
          <a:bodyPr lIns="0" tIns="0" rIns="0" bIns="0" rtlCol="0" anchor="t">
            <a:spAutoFit/>
          </a:bodyPr>
          <a:lstStyle/>
          <a:p>
            <a:pPr algn="l">
              <a:lnSpc>
                <a:spcPts val="2905"/>
              </a:lnSpc>
            </a:pPr>
            <a:r>
              <a:rPr lang="en-US" sz="1729" b="1" dirty="0">
                <a:solidFill>
                  <a:srgbClr val="141D44"/>
                </a:solidFill>
                <a:latin typeface="Cabin Bold"/>
                <a:ea typeface="Cabin Bold"/>
                <a:cs typeface="Cabin Bold"/>
                <a:sym typeface="Cabin Bold"/>
              </a:rPr>
              <a:t>Kim Driscoll</a:t>
            </a:r>
          </a:p>
          <a:p>
            <a:pPr algn="l">
              <a:lnSpc>
                <a:spcPts val="2905"/>
              </a:lnSpc>
            </a:pPr>
            <a:r>
              <a:rPr lang="en-US" sz="1729" dirty="0">
                <a:solidFill>
                  <a:srgbClr val="141D44"/>
                </a:solidFill>
                <a:latin typeface="Cabin"/>
                <a:ea typeface="Cabin"/>
                <a:cs typeface="Cabin"/>
                <a:sym typeface="Cabin"/>
              </a:rPr>
              <a:t>Lieutenant Governor</a:t>
            </a:r>
          </a:p>
        </p:txBody>
      </p:sp>
      <p:sp>
        <p:nvSpPr>
          <p:cNvPr id="30" name="TextBox 30"/>
          <p:cNvSpPr txBox="1"/>
          <p:nvPr/>
        </p:nvSpPr>
        <p:spPr>
          <a:xfrm>
            <a:off x="15003695" y="2959787"/>
            <a:ext cx="1585898" cy="704214"/>
          </a:xfrm>
          <a:prstGeom prst="rect">
            <a:avLst/>
          </a:prstGeom>
        </p:spPr>
        <p:txBody>
          <a:bodyPr lIns="0" tIns="0" rIns="0" bIns="0" rtlCol="0" anchor="t">
            <a:spAutoFit/>
          </a:bodyPr>
          <a:lstStyle/>
          <a:p>
            <a:pPr algn="l">
              <a:lnSpc>
                <a:spcPts val="2905"/>
              </a:lnSpc>
            </a:pPr>
            <a:r>
              <a:rPr lang="en-US" sz="1729" b="1">
                <a:solidFill>
                  <a:srgbClr val="141D44"/>
                </a:solidFill>
                <a:latin typeface="Cabin Bold"/>
                <a:ea typeface="Cabin Bold"/>
                <a:cs typeface="Cabin Bold"/>
                <a:sym typeface="Cabin Bold"/>
              </a:rPr>
              <a:t>Robin Lipson</a:t>
            </a:r>
          </a:p>
          <a:p>
            <a:pPr algn="l">
              <a:lnSpc>
                <a:spcPts val="2905"/>
              </a:lnSpc>
            </a:pPr>
            <a:r>
              <a:rPr lang="en-US" sz="1729">
                <a:solidFill>
                  <a:srgbClr val="141D44"/>
                </a:solidFill>
                <a:latin typeface="Cabin"/>
                <a:ea typeface="Cabin"/>
                <a:cs typeface="Cabin"/>
                <a:sym typeface="Cabin"/>
              </a:rPr>
              <a:t>Secretary</a:t>
            </a:r>
          </a:p>
        </p:txBody>
      </p:sp>
      <p:sp>
        <p:nvSpPr>
          <p:cNvPr id="31" name="TextBox 31"/>
          <p:cNvSpPr txBox="1"/>
          <p:nvPr/>
        </p:nvSpPr>
        <p:spPr>
          <a:xfrm>
            <a:off x="5571646" y="9784270"/>
            <a:ext cx="7144707" cy="319785"/>
          </a:xfrm>
          <a:prstGeom prst="rect">
            <a:avLst/>
          </a:prstGeom>
        </p:spPr>
        <p:txBody>
          <a:bodyPr lIns="0" tIns="0" rIns="0" bIns="0" rtlCol="0" anchor="t">
            <a:spAutoFit/>
          </a:bodyPr>
          <a:lstStyle/>
          <a:p>
            <a:pPr algn="ctr">
              <a:lnSpc>
                <a:spcPts val="2737"/>
              </a:lnSpc>
            </a:pPr>
            <a:r>
              <a:rPr lang="en-US" sz="1629" b="1" i="1">
                <a:solidFill>
                  <a:srgbClr val="FFFFFF"/>
                </a:solidFill>
                <a:latin typeface="Cabin Bold Italics"/>
                <a:ea typeface="Cabin Bold Italics"/>
                <a:cs typeface="Cabin Bold Italics"/>
                <a:sym typeface="Cabin Bold Italics"/>
              </a:rPr>
              <a:t>This certificate is valid for one year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65</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Cabin Bold Italics</vt:lpstr>
      <vt:lpstr>Calibri</vt:lpstr>
      <vt:lpstr>Arial</vt:lpstr>
      <vt:lpstr>Cabin Bold</vt:lpstr>
      <vt:lpstr>Cabin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Certificate Sanitation Training</dc:title>
  <cp:lastModifiedBy>Sheeley, Amy (ELD)</cp:lastModifiedBy>
  <cp:revision>2</cp:revision>
  <dcterms:created xsi:type="dcterms:W3CDTF">2006-08-16T00:00:00Z</dcterms:created>
  <dcterms:modified xsi:type="dcterms:W3CDTF">2025-09-11T18:03:17Z</dcterms:modified>
  <dc:identifier>DAGsy0QosQ8</dc:identifier>
</cp:coreProperties>
</file>