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
  </p:notesMasterIdLst>
  <p:sldIdLst>
    <p:sldId id="256" r:id="rId2"/>
  </p:sldIdLst>
  <p:sldSz cx="18288000" cy="10287000"/>
  <p:notesSz cx="6858000" cy="9144000"/>
  <p:embeddedFontLst>
    <p:embeddedFont>
      <p:font typeface="Cabin" panose="020B0604020202020204" charset="0"/>
      <p:regular r:id="rId4"/>
    </p:embeddedFont>
    <p:embeddedFont>
      <p:font typeface="Cabin Bold" panose="020B0604020202020204" charset="0"/>
      <p:regular r:id="rId5"/>
    </p:embeddedFont>
    <p:embeddedFont>
      <p:font typeface="Cabin Bold Italics" panose="020B0604020202020204"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993225-C26E-4046-A840-503542F44E97}" v="2" dt="2025-10-02T13:28:57.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9" d="100"/>
          <a:sy n="69" d="100"/>
        </p:scale>
        <p:origin x="148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microsoft.com/office/2016/11/relationships/changesInfo" Target="changesInfos/changesInfo1.xml"/><Relationship Id="rId5" Type="http://schemas.openxmlformats.org/officeDocument/2006/relationships/font" Target="fonts/font2.fntdata"/><Relationship Id="rId10" Type="http://schemas.openxmlformats.org/officeDocument/2006/relationships/tableStyles" Target="tableStyles.xml"/><Relationship Id="rId4" Type="http://schemas.openxmlformats.org/officeDocument/2006/relationships/font" Target="fonts/font1.fntdata"/><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eley, Amy (ELD)" userId="dd6ec6fd-2c2c-438e-b95a-ad077c6b50a4" providerId="ADAL" clId="{99279426-885B-4C12-911B-2F92269DC15F}"/>
    <pc:docChg chg="undo custSel modSld">
      <pc:chgData name="Sheeley, Amy (ELD)" userId="dd6ec6fd-2c2c-438e-b95a-ad077c6b50a4" providerId="ADAL" clId="{99279426-885B-4C12-911B-2F92269DC15F}" dt="2025-10-09T16:32:43.852" v="224" actId="20577"/>
      <pc:docMkLst>
        <pc:docMk/>
      </pc:docMkLst>
      <pc:sldChg chg="delSp modSp mod">
        <pc:chgData name="Sheeley, Amy (ELD)" userId="dd6ec6fd-2c2c-438e-b95a-ad077c6b50a4" providerId="ADAL" clId="{99279426-885B-4C12-911B-2F92269DC15F}" dt="2025-10-09T16:32:43.852" v="224" actId="20577"/>
        <pc:sldMkLst>
          <pc:docMk/>
          <pc:sldMk cId="0" sldId="256"/>
        </pc:sldMkLst>
        <pc:spChg chg="mod">
          <ac:chgData name="Sheeley, Amy (ELD)" userId="dd6ec6fd-2c2c-438e-b95a-ad077c6b50a4" providerId="ADAL" clId="{99279426-885B-4C12-911B-2F92269DC15F}" dt="2025-10-02T13:31:41.342" v="212" actId="20577"/>
          <ac:spMkLst>
            <pc:docMk/>
            <pc:sldMk cId="0" sldId="256"/>
            <ac:spMk id="14" creationId="{00000000-0000-0000-0000-000000000000}"/>
          </ac:spMkLst>
        </pc:spChg>
        <pc:spChg chg="mod">
          <ac:chgData name="Sheeley, Amy (ELD)" userId="dd6ec6fd-2c2c-438e-b95a-ad077c6b50a4" providerId="ADAL" clId="{99279426-885B-4C12-911B-2F92269DC15F}" dt="2025-10-09T16:32:43.852" v="224" actId="20577"/>
          <ac:spMkLst>
            <pc:docMk/>
            <pc:sldMk cId="0" sldId="256"/>
            <ac:spMk id="17" creationId="{00000000-0000-0000-0000-000000000000}"/>
          </ac:spMkLst>
        </pc:spChg>
        <pc:spChg chg="mod">
          <ac:chgData name="Sheeley, Amy (ELD)" userId="dd6ec6fd-2c2c-438e-b95a-ad077c6b50a4" providerId="ADAL" clId="{99279426-885B-4C12-911B-2F92269DC15F}" dt="2025-10-02T13:32:49.239" v="218" actId="1076"/>
          <ac:spMkLst>
            <pc:docMk/>
            <pc:sldMk cId="0" sldId="256"/>
            <ac:spMk id="22" creationId="{00000000-0000-0000-0000-000000000000}"/>
          </ac:spMkLst>
        </pc:spChg>
        <pc:spChg chg="mod">
          <ac:chgData name="Sheeley, Amy (ELD)" userId="dd6ec6fd-2c2c-438e-b95a-ad077c6b50a4" providerId="ADAL" clId="{99279426-885B-4C12-911B-2F92269DC15F}" dt="2025-10-02T13:32:52.246" v="219" actId="1076"/>
          <ac:spMkLst>
            <pc:docMk/>
            <pc:sldMk cId="0" sldId="256"/>
            <ac:spMk id="26" creationId="{00000000-0000-0000-0000-000000000000}"/>
          </ac:spMkLst>
        </pc:spChg>
        <pc:spChg chg="mod">
          <ac:chgData name="Sheeley, Amy (ELD)" userId="dd6ec6fd-2c2c-438e-b95a-ad077c6b50a4" providerId="ADAL" clId="{99279426-885B-4C12-911B-2F92269DC15F}" dt="2025-10-02T13:30:01.336" v="191" actId="20577"/>
          <ac:spMkLst>
            <pc:docMk/>
            <pc:sldMk cId="0" sldId="256"/>
            <ac:spMk id="3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27F89D-026C-4BA1-B402-E1B1336DAE69}" type="datetimeFigureOut">
              <a:rPr lang="en-US" smtClean="0"/>
              <a:t>10/9/2025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EE75C-793F-413E-BFF2-ED57B62FD6C0}" type="slidenum">
              <a:rPr lang="en-US" smtClean="0"/>
              <a:t>‹#›</a:t>
            </a:fld>
            <a:endParaRPr lang="en-US"/>
          </a:p>
        </p:txBody>
      </p:sp>
    </p:spTree>
    <p:extLst>
      <p:ext uri="{BB962C8B-B14F-4D97-AF65-F5344CB8AC3E}">
        <p14:creationId xmlns:p14="http://schemas.microsoft.com/office/powerpoint/2010/main" val="3194567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EE75C-793F-413E-BFF2-ED57B62FD6C0}" type="slidenum">
              <a:rPr lang="en-US" smtClean="0"/>
              <a:t>1</a:t>
            </a:fld>
            <a:endParaRPr lang="en-US"/>
          </a:p>
        </p:txBody>
      </p:sp>
    </p:spTree>
    <p:extLst>
      <p:ext uri="{BB962C8B-B14F-4D97-AF65-F5344CB8AC3E}">
        <p14:creationId xmlns:p14="http://schemas.microsoft.com/office/powerpoint/2010/main" val="93830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0EEE9"/>
        </a:solidFill>
        <a:effectLst/>
      </p:bgPr>
    </p:bg>
    <p:spTree>
      <p:nvGrpSpPr>
        <p:cNvPr id="1" name=""/>
        <p:cNvGrpSpPr/>
        <p:nvPr/>
      </p:nvGrpSpPr>
      <p:grpSpPr>
        <a:xfrm>
          <a:off x="0" y="0"/>
          <a:ext cx="0" cy="0"/>
          <a:chOff x="0" y="0"/>
          <a:chExt cx="0" cy="0"/>
        </a:xfrm>
      </p:grpSpPr>
      <p:grpSp>
        <p:nvGrpSpPr>
          <p:cNvPr id="2" name="Group 2"/>
          <p:cNvGrpSpPr/>
          <p:nvPr/>
        </p:nvGrpSpPr>
        <p:grpSpPr>
          <a:xfrm>
            <a:off x="2453036" y="297614"/>
            <a:ext cx="16143993" cy="595067"/>
            <a:chOff x="0" y="0"/>
            <a:chExt cx="6072268" cy="223824"/>
          </a:xfrm>
        </p:grpSpPr>
        <p:sp>
          <p:nvSpPr>
            <p:cNvPr id="3" name="Freeform 3"/>
            <p:cNvSpPr/>
            <p:nvPr/>
          </p:nvSpPr>
          <p:spPr>
            <a:xfrm>
              <a:off x="0" y="0"/>
              <a:ext cx="6072269" cy="223824"/>
            </a:xfrm>
            <a:custGeom>
              <a:avLst/>
              <a:gdLst/>
              <a:ahLst/>
              <a:cxnLst/>
              <a:rect l="l" t="t" r="r" b="b"/>
              <a:pathLst>
                <a:path w="6072269" h="223824">
                  <a:moveTo>
                    <a:pt x="0" y="0"/>
                  </a:moveTo>
                  <a:lnTo>
                    <a:pt x="6072269" y="0"/>
                  </a:lnTo>
                  <a:lnTo>
                    <a:pt x="6072269" y="223824"/>
                  </a:lnTo>
                  <a:lnTo>
                    <a:pt x="0" y="223824"/>
                  </a:lnTo>
                  <a:close/>
                </a:path>
              </a:pathLst>
            </a:custGeom>
            <a:solidFill>
              <a:srgbClr val="141D44"/>
            </a:solidFill>
          </p:spPr>
          <p:txBody>
            <a:bodyPr/>
            <a:lstStyle/>
            <a:p>
              <a:endParaRPr lang="en-US"/>
            </a:p>
          </p:txBody>
        </p:sp>
        <p:sp>
          <p:nvSpPr>
            <p:cNvPr id="4" name="TextBox 4"/>
            <p:cNvSpPr txBox="1"/>
            <p:nvPr/>
          </p:nvSpPr>
          <p:spPr>
            <a:xfrm>
              <a:off x="0" y="-38100"/>
              <a:ext cx="6072268" cy="261924"/>
            </a:xfrm>
            <a:prstGeom prst="rect">
              <a:avLst/>
            </a:prstGeom>
          </p:spPr>
          <p:txBody>
            <a:bodyPr lIns="39089" tIns="39089" rIns="39089" bIns="39089" rtlCol="0" anchor="ctr"/>
            <a:lstStyle/>
            <a:p>
              <a:pPr algn="ctr">
                <a:lnSpc>
                  <a:spcPts val="1881"/>
                </a:lnSpc>
              </a:pPr>
              <a:endParaRPr/>
            </a:p>
          </p:txBody>
        </p:sp>
      </p:grpSp>
      <p:grpSp>
        <p:nvGrpSpPr>
          <p:cNvPr id="5" name="Group 5"/>
          <p:cNvGrpSpPr/>
          <p:nvPr/>
        </p:nvGrpSpPr>
        <p:grpSpPr>
          <a:xfrm>
            <a:off x="-3588521" y="0"/>
            <a:ext cx="12911383" cy="1771838"/>
            <a:chOff x="0" y="0"/>
            <a:chExt cx="1455958" cy="199802"/>
          </a:xfrm>
        </p:grpSpPr>
        <p:sp>
          <p:nvSpPr>
            <p:cNvPr id="6" name="Freeform 6"/>
            <p:cNvSpPr/>
            <p:nvPr/>
          </p:nvSpPr>
          <p:spPr>
            <a:xfrm>
              <a:off x="1339" y="0"/>
              <a:ext cx="1453280" cy="199802"/>
            </a:xfrm>
            <a:custGeom>
              <a:avLst/>
              <a:gdLst/>
              <a:ahLst/>
              <a:cxnLst/>
              <a:rect l="l" t="t" r="r" b="b"/>
              <a:pathLst>
                <a:path w="1453280" h="199802">
                  <a:moveTo>
                    <a:pt x="204259" y="199802"/>
                  </a:moveTo>
                  <a:lnTo>
                    <a:pt x="1249021" y="199802"/>
                  </a:lnTo>
                  <a:cubicBezTo>
                    <a:pt x="1250558" y="199802"/>
                    <a:pt x="1252034" y="199198"/>
                    <a:pt x="1253130" y="198121"/>
                  </a:cubicBezTo>
                  <a:lnTo>
                    <a:pt x="1452909" y="1682"/>
                  </a:lnTo>
                  <a:cubicBezTo>
                    <a:pt x="1453193" y="1402"/>
                    <a:pt x="1453280" y="979"/>
                    <a:pt x="1453129" y="610"/>
                  </a:cubicBezTo>
                  <a:cubicBezTo>
                    <a:pt x="1452979" y="241"/>
                    <a:pt x="1452620" y="0"/>
                    <a:pt x="1452221" y="0"/>
                  </a:cubicBezTo>
                  <a:lnTo>
                    <a:pt x="1059" y="0"/>
                  </a:lnTo>
                  <a:cubicBezTo>
                    <a:pt x="661" y="0"/>
                    <a:pt x="302" y="241"/>
                    <a:pt x="151" y="610"/>
                  </a:cubicBezTo>
                  <a:cubicBezTo>
                    <a:pt x="0" y="979"/>
                    <a:pt x="87" y="1402"/>
                    <a:pt x="371" y="1682"/>
                  </a:cubicBezTo>
                  <a:lnTo>
                    <a:pt x="200151" y="198121"/>
                  </a:lnTo>
                  <a:cubicBezTo>
                    <a:pt x="201247" y="199198"/>
                    <a:pt x="202722" y="199802"/>
                    <a:pt x="204259" y="199802"/>
                  </a:cubicBezTo>
                  <a:close/>
                </a:path>
              </a:pathLst>
            </a:custGeom>
            <a:solidFill>
              <a:srgbClr val="91278F"/>
            </a:solidFill>
          </p:spPr>
          <p:txBody>
            <a:bodyPr/>
            <a:lstStyle/>
            <a:p>
              <a:endParaRPr lang="en-US"/>
            </a:p>
          </p:txBody>
        </p:sp>
        <p:sp>
          <p:nvSpPr>
            <p:cNvPr id="7" name="TextBox 7"/>
            <p:cNvSpPr txBox="1"/>
            <p:nvPr/>
          </p:nvSpPr>
          <p:spPr>
            <a:xfrm>
              <a:off x="127000" y="-38100"/>
              <a:ext cx="1201958" cy="237902"/>
            </a:xfrm>
            <a:prstGeom prst="rect">
              <a:avLst/>
            </a:prstGeom>
          </p:spPr>
          <p:txBody>
            <a:bodyPr lIns="39089" tIns="39089" rIns="39089" bIns="39089" rtlCol="0" anchor="ctr"/>
            <a:lstStyle/>
            <a:p>
              <a:pPr algn="ctr">
                <a:lnSpc>
                  <a:spcPts val="1881"/>
                </a:lnSpc>
              </a:pPr>
              <a:endParaRPr/>
            </a:p>
          </p:txBody>
        </p:sp>
      </p:grpSp>
      <p:sp>
        <p:nvSpPr>
          <p:cNvPr id="8" name="Freeform 8"/>
          <p:cNvSpPr/>
          <p:nvPr/>
        </p:nvSpPr>
        <p:spPr>
          <a:xfrm>
            <a:off x="13722527" y="3796886"/>
            <a:ext cx="4565473" cy="5894735"/>
          </a:xfrm>
          <a:custGeom>
            <a:avLst/>
            <a:gdLst/>
            <a:ahLst/>
            <a:cxnLst/>
            <a:rect l="l" t="t" r="r" b="b"/>
            <a:pathLst>
              <a:path w="4565473" h="5894735">
                <a:moveTo>
                  <a:pt x="0" y="0"/>
                </a:moveTo>
                <a:lnTo>
                  <a:pt x="4565473" y="0"/>
                </a:lnTo>
                <a:lnTo>
                  <a:pt x="4565473" y="5894736"/>
                </a:lnTo>
                <a:lnTo>
                  <a:pt x="0" y="589473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grpSp>
        <p:nvGrpSpPr>
          <p:cNvPr id="9" name="Group 9"/>
          <p:cNvGrpSpPr/>
          <p:nvPr/>
        </p:nvGrpSpPr>
        <p:grpSpPr>
          <a:xfrm>
            <a:off x="0" y="9691622"/>
            <a:ext cx="18435511" cy="786766"/>
            <a:chOff x="0" y="0"/>
            <a:chExt cx="6934181" cy="295928"/>
          </a:xfrm>
        </p:grpSpPr>
        <p:sp>
          <p:nvSpPr>
            <p:cNvPr id="10" name="Freeform 10"/>
            <p:cNvSpPr/>
            <p:nvPr/>
          </p:nvSpPr>
          <p:spPr>
            <a:xfrm>
              <a:off x="0" y="0"/>
              <a:ext cx="6934181" cy="295928"/>
            </a:xfrm>
            <a:custGeom>
              <a:avLst/>
              <a:gdLst/>
              <a:ahLst/>
              <a:cxnLst/>
              <a:rect l="l" t="t" r="r" b="b"/>
              <a:pathLst>
                <a:path w="6934181" h="295928">
                  <a:moveTo>
                    <a:pt x="0" y="0"/>
                  </a:moveTo>
                  <a:lnTo>
                    <a:pt x="6934181" y="0"/>
                  </a:lnTo>
                  <a:lnTo>
                    <a:pt x="6934181" y="295928"/>
                  </a:lnTo>
                  <a:lnTo>
                    <a:pt x="0" y="295928"/>
                  </a:lnTo>
                  <a:close/>
                </a:path>
              </a:pathLst>
            </a:custGeom>
            <a:solidFill>
              <a:srgbClr val="91278F"/>
            </a:solidFill>
          </p:spPr>
          <p:txBody>
            <a:bodyPr/>
            <a:lstStyle/>
            <a:p>
              <a:endParaRPr lang="en-US"/>
            </a:p>
          </p:txBody>
        </p:sp>
        <p:sp>
          <p:nvSpPr>
            <p:cNvPr id="11" name="TextBox 11"/>
            <p:cNvSpPr txBox="1"/>
            <p:nvPr/>
          </p:nvSpPr>
          <p:spPr>
            <a:xfrm>
              <a:off x="0" y="-38100"/>
              <a:ext cx="6934181" cy="334028"/>
            </a:xfrm>
            <a:prstGeom prst="rect">
              <a:avLst/>
            </a:prstGeom>
          </p:spPr>
          <p:txBody>
            <a:bodyPr lIns="39089" tIns="39089" rIns="39089" bIns="39089" rtlCol="0" anchor="ctr"/>
            <a:lstStyle/>
            <a:p>
              <a:pPr algn="ctr">
                <a:lnSpc>
                  <a:spcPts val="1881"/>
                </a:lnSpc>
              </a:pPr>
              <a:endParaRPr/>
            </a:p>
          </p:txBody>
        </p:sp>
      </p:grpSp>
      <p:sp>
        <p:nvSpPr>
          <p:cNvPr id="12" name="AutoShape 12"/>
          <p:cNvSpPr/>
          <p:nvPr/>
        </p:nvSpPr>
        <p:spPr>
          <a:xfrm>
            <a:off x="1044903" y="5648957"/>
            <a:ext cx="7144707" cy="0"/>
          </a:xfrm>
          <a:prstGeom prst="line">
            <a:avLst/>
          </a:prstGeom>
          <a:ln w="19050" cap="flat">
            <a:solidFill>
              <a:srgbClr val="141D44"/>
            </a:solidFill>
            <a:prstDash val="solid"/>
            <a:headEnd type="none" w="sm" len="sm"/>
            <a:tailEnd type="none" w="sm" len="sm"/>
          </a:ln>
        </p:spPr>
        <p:txBody>
          <a:bodyPr/>
          <a:lstStyle/>
          <a:p>
            <a:endParaRPr lang="en-US"/>
          </a:p>
        </p:txBody>
      </p:sp>
      <p:sp>
        <p:nvSpPr>
          <p:cNvPr id="13" name="Freeform 13"/>
          <p:cNvSpPr/>
          <p:nvPr/>
        </p:nvSpPr>
        <p:spPr>
          <a:xfrm>
            <a:off x="12414273" y="1347129"/>
            <a:ext cx="4690371" cy="1357739"/>
          </a:xfrm>
          <a:custGeom>
            <a:avLst/>
            <a:gdLst/>
            <a:ahLst/>
            <a:cxnLst/>
            <a:rect l="l" t="t" r="r" b="b"/>
            <a:pathLst>
              <a:path w="4690371" h="1357739">
                <a:moveTo>
                  <a:pt x="0" y="0"/>
                </a:moveTo>
                <a:lnTo>
                  <a:pt x="4690371" y="0"/>
                </a:lnTo>
                <a:lnTo>
                  <a:pt x="4690371" y="1357739"/>
                </a:lnTo>
                <a:lnTo>
                  <a:pt x="0" y="1357739"/>
                </a:lnTo>
                <a:lnTo>
                  <a:pt x="0" y="0"/>
                </a:lnTo>
                <a:close/>
              </a:path>
            </a:pathLst>
          </a:custGeom>
          <a:blipFill>
            <a:blip r:embed="rId5"/>
            <a:stretch>
              <a:fillRect l="-13721" t="-43789" r="-580" b="-58117"/>
            </a:stretch>
          </a:blipFill>
        </p:spPr>
        <p:txBody>
          <a:bodyPr/>
          <a:lstStyle/>
          <a:p>
            <a:endParaRPr lang="en-US"/>
          </a:p>
        </p:txBody>
      </p:sp>
      <p:sp>
        <p:nvSpPr>
          <p:cNvPr id="14" name="TextBox 14"/>
          <p:cNvSpPr txBox="1"/>
          <p:nvPr/>
        </p:nvSpPr>
        <p:spPr>
          <a:xfrm>
            <a:off x="1036802" y="2788040"/>
            <a:ext cx="4381443" cy="779948"/>
          </a:xfrm>
          <a:prstGeom prst="rect">
            <a:avLst/>
          </a:prstGeom>
        </p:spPr>
        <p:txBody>
          <a:bodyPr lIns="0" tIns="0" rIns="0" bIns="0" rtlCol="0" anchor="t">
            <a:spAutoFit/>
          </a:bodyPr>
          <a:lstStyle/>
          <a:p>
            <a:pPr algn="l">
              <a:lnSpc>
                <a:spcPts val="6400"/>
              </a:lnSpc>
              <a:spcBef>
                <a:spcPct val="0"/>
              </a:spcBef>
            </a:pPr>
            <a:r>
              <a:rPr lang="en-US" sz="4572" b="1" spc="256" dirty="0">
                <a:solidFill>
                  <a:srgbClr val="141D44"/>
                </a:solidFill>
                <a:latin typeface="Cabin Bold"/>
                <a:ea typeface="Cabin Bold"/>
                <a:cs typeface="Cabin Bold"/>
                <a:sym typeface="Cabin Bold"/>
              </a:rPr>
              <a:t>CERTIFICATE</a:t>
            </a:r>
          </a:p>
        </p:txBody>
      </p:sp>
      <p:sp>
        <p:nvSpPr>
          <p:cNvPr id="15" name="TextBox 15"/>
          <p:cNvSpPr txBox="1"/>
          <p:nvPr/>
        </p:nvSpPr>
        <p:spPr>
          <a:xfrm>
            <a:off x="1044903" y="3529888"/>
            <a:ext cx="3572354" cy="343266"/>
          </a:xfrm>
          <a:prstGeom prst="rect">
            <a:avLst/>
          </a:prstGeom>
        </p:spPr>
        <p:txBody>
          <a:bodyPr lIns="0" tIns="0" rIns="0" bIns="0" rtlCol="0" anchor="t">
            <a:spAutoFit/>
          </a:bodyPr>
          <a:lstStyle/>
          <a:p>
            <a:pPr algn="l">
              <a:lnSpc>
                <a:spcPts val="2853"/>
              </a:lnSpc>
              <a:spcBef>
                <a:spcPct val="0"/>
              </a:spcBef>
            </a:pPr>
            <a:r>
              <a:rPr lang="en-US" sz="2038" spc="574">
                <a:solidFill>
                  <a:srgbClr val="141D44"/>
                </a:solidFill>
                <a:latin typeface="Cabin"/>
                <a:ea typeface="Cabin"/>
                <a:cs typeface="Cabin"/>
                <a:sym typeface="Cabin"/>
              </a:rPr>
              <a:t>OF COMPLETION</a:t>
            </a:r>
          </a:p>
        </p:txBody>
      </p:sp>
      <p:sp>
        <p:nvSpPr>
          <p:cNvPr id="16" name="TextBox 16"/>
          <p:cNvSpPr txBox="1"/>
          <p:nvPr/>
        </p:nvSpPr>
        <p:spPr>
          <a:xfrm>
            <a:off x="1044903" y="4167662"/>
            <a:ext cx="2903660" cy="252622"/>
          </a:xfrm>
          <a:prstGeom prst="rect">
            <a:avLst/>
          </a:prstGeom>
        </p:spPr>
        <p:txBody>
          <a:bodyPr lIns="0" tIns="0" rIns="0" bIns="0" rtlCol="0" anchor="t">
            <a:spAutoFit/>
          </a:bodyPr>
          <a:lstStyle/>
          <a:p>
            <a:pPr algn="l">
              <a:lnSpc>
                <a:spcPts val="2000"/>
              </a:lnSpc>
              <a:spcBef>
                <a:spcPct val="0"/>
              </a:spcBef>
            </a:pPr>
            <a:r>
              <a:rPr lang="en-US" sz="1429">
                <a:solidFill>
                  <a:srgbClr val="141D44"/>
                </a:solidFill>
                <a:latin typeface="Cabin"/>
                <a:ea typeface="Cabin"/>
                <a:cs typeface="Cabin"/>
                <a:sym typeface="Cabin"/>
              </a:rPr>
              <a:t>THIS IS AWARDED TO</a:t>
            </a:r>
          </a:p>
        </p:txBody>
      </p:sp>
      <p:sp>
        <p:nvSpPr>
          <p:cNvPr id="17" name="TextBox 17"/>
          <p:cNvSpPr txBox="1"/>
          <p:nvPr/>
        </p:nvSpPr>
        <p:spPr>
          <a:xfrm>
            <a:off x="1044903" y="5741783"/>
            <a:ext cx="7144707" cy="1199431"/>
          </a:xfrm>
          <a:prstGeom prst="rect">
            <a:avLst/>
          </a:prstGeom>
        </p:spPr>
        <p:txBody>
          <a:bodyPr lIns="0" tIns="0" rIns="0" bIns="0" rtlCol="0" anchor="t">
            <a:spAutoFit/>
          </a:bodyPr>
          <a:lstStyle/>
          <a:p>
            <a:pPr algn="l">
              <a:lnSpc>
                <a:spcPts val="2401"/>
              </a:lnSpc>
            </a:pPr>
            <a:r>
              <a:rPr lang="en-US" sz="1429" dirty="0">
                <a:solidFill>
                  <a:srgbClr val="141D44"/>
                </a:solidFill>
                <a:latin typeface="Cabin"/>
                <a:ea typeface="Cabin"/>
                <a:cs typeface="Cabin"/>
                <a:sym typeface="Cabin"/>
              </a:rPr>
              <a:t>For successfully completing the requirements for the Nutrition Program’s Food Allergen Awareness Training, which is required as part of MGL 105 CMR 590.011 (C). This training has been developed by the Massachusetts Executive Office of Aging &amp; Independence and reviewed by the Massachusetts Department of Public Health. </a:t>
            </a:r>
          </a:p>
        </p:txBody>
      </p:sp>
      <p:sp>
        <p:nvSpPr>
          <p:cNvPr id="18" name="AutoShape 18"/>
          <p:cNvSpPr/>
          <p:nvPr/>
        </p:nvSpPr>
        <p:spPr>
          <a:xfrm>
            <a:off x="12165765" y="1621423"/>
            <a:ext cx="0" cy="1083445"/>
          </a:xfrm>
          <a:prstGeom prst="line">
            <a:avLst/>
          </a:prstGeom>
          <a:ln w="9525" cap="rnd">
            <a:solidFill>
              <a:srgbClr val="141D44"/>
            </a:solidFill>
            <a:prstDash val="solid"/>
            <a:headEnd type="none" w="sm" len="sm"/>
            <a:tailEnd type="none" w="sm" len="sm"/>
          </a:ln>
        </p:spPr>
        <p:txBody>
          <a:bodyPr/>
          <a:lstStyle/>
          <a:p>
            <a:endParaRPr lang="en-US"/>
          </a:p>
        </p:txBody>
      </p:sp>
      <p:sp>
        <p:nvSpPr>
          <p:cNvPr id="19" name="Freeform 19"/>
          <p:cNvSpPr/>
          <p:nvPr/>
        </p:nvSpPr>
        <p:spPr>
          <a:xfrm>
            <a:off x="10525033" y="1484276"/>
            <a:ext cx="1083445" cy="1083445"/>
          </a:xfrm>
          <a:custGeom>
            <a:avLst/>
            <a:gdLst/>
            <a:ahLst/>
            <a:cxnLst/>
            <a:rect l="l" t="t" r="r" b="b"/>
            <a:pathLst>
              <a:path w="1083445" h="1083445">
                <a:moveTo>
                  <a:pt x="0" y="0"/>
                </a:moveTo>
                <a:lnTo>
                  <a:pt x="1083445" y="0"/>
                </a:lnTo>
                <a:lnTo>
                  <a:pt x="1083445" y="1083445"/>
                </a:lnTo>
                <a:lnTo>
                  <a:pt x="0" y="1083445"/>
                </a:lnTo>
                <a:lnTo>
                  <a:pt x="0" y="0"/>
                </a:lnTo>
                <a:close/>
              </a:path>
            </a:pathLst>
          </a:custGeom>
          <a:blipFill>
            <a:blip r:embed="rId6"/>
            <a:stretch>
              <a:fillRect/>
            </a:stretch>
          </a:blipFill>
        </p:spPr>
        <p:txBody>
          <a:bodyPr/>
          <a:lstStyle/>
          <a:p>
            <a:endParaRPr lang="en-US"/>
          </a:p>
        </p:txBody>
      </p:sp>
      <p:sp>
        <p:nvSpPr>
          <p:cNvPr id="20" name="AutoShape 20"/>
          <p:cNvSpPr/>
          <p:nvPr/>
        </p:nvSpPr>
        <p:spPr>
          <a:xfrm flipV="1">
            <a:off x="1028700" y="7675052"/>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1" name="AutoShape 21"/>
          <p:cNvSpPr/>
          <p:nvPr/>
        </p:nvSpPr>
        <p:spPr>
          <a:xfrm flipV="1">
            <a:off x="4933347" y="7665527"/>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2" name="AutoShape 22"/>
          <p:cNvSpPr/>
          <p:nvPr/>
        </p:nvSpPr>
        <p:spPr>
          <a:xfrm flipV="1">
            <a:off x="3055175" y="8724900"/>
            <a:ext cx="3256264" cy="0"/>
          </a:xfrm>
          <a:prstGeom prst="line">
            <a:avLst/>
          </a:prstGeom>
          <a:ln w="19050" cap="flat">
            <a:solidFill>
              <a:srgbClr val="141D44"/>
            </a:solidFill>
            <a:prstDash val="solid"/>
            <a:headEnd type="none" w="sm" len="sm"/>
            <a:tailEnd type="none" w="sm" len="sm"/>
          </a:ln>
        </p:spPr>
        <p:txBody>
          <a:bodyPr/>
          <a:lstStyle/>
          <a:p>
            <a:endParaRPr lang="en-US"/>
          </a:p>
        </p:txBody>
      </p:sp>
      <p:sp>
        <p:nvSpPr>
          <p:cNvPr id="24" name="TextBox 24"/>
          <p:cNvSpPr txBox="1"/>
          <p:nvPr/>
        </p:nvSpPr>
        <p:spPr>
          <a:xfrm>
            <a:off x="1061107" y="7697967"/>
            <a:ext cx="1060134"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Trainer</a:t>
            </a:r>
          </a:p>
        </p:txBody>
      </p:sp>
      <p:sp>
        <p:nvSpPr>
          <p:cNvPr id="25" name="TextBox 25"/>
          <p:cNvSpPr txBox="1"/>
          <p:nvPr/>
        </p:nvSpPr>
        <p:spPr>
          <a:xfrm>
            <a:off x="4949550" y="7697967"/>
            <a:ext cx="1696749" cy="293876"/>
          </a:xfrm>
          <a:prstGeom prst="rect">
            <a:avLst/>
          </a:prstGeom>
        </p:spPr>
        <p:txBody>
          <a:bodyPr lIns="0" tIns="0" rIns="0" bIns="0" rtlCol="0" anchor="t">
            <a:spAutoFit/>
          </a:bodyPr>
          <a:lstStyle/>
          <a:p>
            <a:pPr algn="l">
              <a:lnSpc>
                <a:spcPts val="2401"/>
              </a:lnSpc>
            </a:pPr>
            <a:r>
              <a:rPr lang="en-US" sz="1429" b="1">
                <a:solidFill>
                  <a:srgbClr val="141D44"/>
                </a:solidFill>
                <a:latin typeface="Cabin Bold"/>
                <a:ea typeface="Cabin Bold"/>
                <a:cs typeface="Cabin Bold"/>
                <a:sym typeface="Cabin Bold"/>
              </a:rPr>
              <a:t>Nutrition Program</a:t>
            </a:r>
          </a:p>
        </p:txBody>
      </p:sp>
      <p:sp>
        <p:nvSpPr>
          <p:cNvPr id="26" name="TextBox 26"/>
          <p:cNvSpPr txBox="1"/>
          <p:nvPr/>
        </p:nvSpPr>
        <p:spPr>
          <a:xfrm>
            <a:off x="3121226" y="8856489"/>
            <a:ext cx="1562081" cy="293876"/>
          </a:xfrm>
          <a:prstGeom prst="rect">
            <a:avLst/>
          </a:prstGeom>
        </p:spPr>
        <p:txBody>
          <a:bodyPr lIns="0" tIns="0" rIns="0" bIns="0" rtlCol="0" anchor="t">
            <a:spAutoFit/>
          </a:bodyPr>
          <a:lstStyle/>
          <a:p>
            <a:pPr algn="l">
              <a:lnSpc>
                <a:spcPts val="2401"/>
              </a:lnSpc>
            </a:pPr>
            <a:r>
              <a:rPr lang="en-US" sz="1429" b="1" dirty="0">
                <a:solidFill>
                  <a:srgbClr val="141D44"/>
                </a:solidFill>
                <a:latin typeface="Cabin Bold"/>
                <a:ea typeface="Cabin Bold"/>
                <a:cs typeface="Cabin Bold"/>
                <a:sym typeface="Cabin Bold"/>
              </a:rPr>
              <a:t>Date of Training</a:t>
            </a:r>
          </a:p>
        </p:txBody>
      </p:sp>
      <p:sp>
        <p:nvSpPr>
          <p:cNvPr id="28" name="TextBox 28"/>
          <p:cNvSpPr txBox="1"/>
          <p:nvPr/>
        </p:nvSpPr>
        <p:spPr>
          <a:xfrm>
            <a:off x="10525033" y="2977375"/>
            <a:ext cx="1458840" cy="704214"/>
          </a:xfrm>
          <a:prstGeom prst="rect">
            <a:avLst/>
          </a:prstGeom>
        </p:spPr>
        <p:txBody>
          <a:bodyPr lIns="0" tIns="0" rIns="0" bIns="0" rtlCol="0" anchor="t">
            <a:spAutoFit/>
          </a:bodyPr>
          <a:lstStyle/>
          <a:p>
            <a:pPr algn="l">
              <a:lnSpc>
                <a:spcPts val="2905"/>
              </a:lnSpc>
            </a:pPr>
            <a:r>
              <a:rPr lang="en-US" sz="1729" b="1">
                <a:solidFill>
                  <a:srgbClr val="141D44"/>
                </a:solidFill>
                <a:latin typeface="Cabin Bold"/>
                <a:ea typeface="Cabin Bold"/>
                <a:cs typeface="Cabin Bold"/>
                <a:sym typeface="Cabin Bold"/>
              </a:rPr>
              <a:t>Maura Healey</a:t>
            </a:r>
          </a:p>
          <a:p>
            <a:pPr algn="l">
              <a:lnSpc>
                <a:spcPts val="2905"/>
              </a:lnSpc>
            </a:pPr>
            <a:r>
              <a:rPr lang="en-US" sz="1729">
                <a:solidFill>
                  <a:srgbClr val="141D44"/>
                </a:solidFill>
                <a:latin typeface="Cabin"/>
                <a:ea typeface="Cabin"/>
                <a:cs typeface="Cabin"/>
                <a:sym typeface="Cabin"/>
              </a:rPr>
              <a:t>Governor</a:t>
            </a:r>
          </a:p>
        </p:txBody>
      </p:sp>
      <p:sp>
        <p:nvSpPr>
          <p:cNvPr id="29" name="TextBox 29"/>
          <p:cNvSpPr txBox="1"/>
          <p:nvPr/>
        </p:nvSpPr>
        <p:spPr>
          <a:xfrm>
            <a:off x="12414273" y="2959787"/>
            <a:ext cx="2418507" cy="704214"/>
          </a:xfrm>
          <a:prstGeom prst="rect">
            <a:avLst/>
          </a:prstGeom>
        </p:spPr>
        <p:txBody>
          <a:bodyPr lIns="0" tIns="0" rIns="0" bIns="0" rtlCol="0" anchor="t">
            <a:spAutoFit/>
          </a:bodyPr>
          <a:lstStyle/>
          <a:p>
            <a:pPr algn="l">
              <a:lnSpc>
                <a:spcPts val="2905"/>
              </a:lnSpc>
            </a:pPr>
            <a:r>
              <a:rPr lang="en-US" sz="1729" b="1">
                <a:solidFill>
                  <a:srgbClr val="141D44"/>
                </a:solidFill>
                <a:latin typeface="Cabin Bold"/>
                <a:ea typeface="Cabin Bold"/>
                <a:cs typeface="Cabin Bold"/>
                <a:sym typeface="Cabin Bold"/>
              </a:rPr>
              <a:t>Kim Driscoll</a:t>
            </a:r>
          </a:p>
          <a:p>
            <a:pPr algn="l">
              <a:lnSpc>
                <a:spcPts val="2905"/>
              </a:lnSpc>
            </a:pPr>
            <a:r>
              <a:rPr lang="en-US" sz="1729">
                <a:solidFill>
                  <a:srgbClr val="141D44"/>
                </a:solidFill>
                <a:latin typeface="Cabin"/>
                <a:ea typeface="Cabin"/>
                <a:cs typeface="Cabin"/>
                <a:sym typeface="Cabin"/>
              </a:rPr>
              <a:t>Lieutenant Governor</a:t>
            </a:r>
          </a:p>
        </p:txBody>
      </p:sp>
      <p:sp>
        <p:nvSpPr>
          <p:cNvPr id="30" name="TextBox 30"/>
          <p:cNvSpPr txBox="1"/>
          <p:nvPr/>
        </p:nvSpPr>
        <p:spPr>
          <a:xfrm>
            <a:off x="14889395" y="2959787"/>
            <a:ext cx="1585898" cy="704214"/>
          </a:xfrm>
          <a:prstGeom prst="rect">
            <a:avLst/>
          </a:prstGeom>
        </p:spPr>
        <p:txBody>
          <a:bodyPr lIns="0" tIns="0" rIns="0" bIns="0" rtlCol="0" anchor="t">
            <a:spAutoFit/>
          </a:bodyPr>
          <a:lstStyle/>
          <a:p>
            <a:pPr algn="l">
              <a:lnSpc>
                <a:spcPts val="2905"/>
              </a:lnSpc>
            </a:pPr>
            <a:r>
              <a:rPr lang="en-US" sz="1729" b="1">
                <a:solidFill>
                  <a:srgbClr val="141D44"/>
                </a:solidFill>
                <a:latin typeface="Cabin Bold"/>
                <a:ea typeface="Cabin Bold"/>
                <a:cs typeface="Cabin Bold"/>
                <a:sym typeface="Cabin Bold"/>
              </a:rPr>
              <a:t>Robin Lipson</a:t>
            </a:r>
          </a:p>
          <a:p>
            <a:pPr algn="l">
              <a:lnSpc>
                <a:spcPts val="2905"/>
              </a:lnSpc>
            </a:pPr>
            <a:r>
              <a:rPr lang="en-US" sz="1729">
                <a:solidFill>
                  <a:srgbClr val="141D44"/>
                </a:solidFill>
                <a:latin typeface="Cabin"/>
                <a:ea typeface="Cabin"/>
                <a:cs typeface="Cabin"/>
                <a:sym typeface="Cabin"/>
              </a:rPr>
              <a:t>Secretary</a:t>
            </a:r>
          </a:p>
        </p:txBody>
      </p:sp>
      <p:sp>
        <p:nvSpPr>
          <p:cNvPr id="31" name="TextBox 31"/>
          <p:cNvSpPr txBox="1"/>
          <p:nvPr/>
        </p:nvSpPr>
        <p:spPr>
          <a:xfrm>
            <a:off x="5571646" y="9784270"/>
            <a:ext cx="7144707" cy="319785"/>
          </a:xfrm>
          <a:prstGeom prst="rect">
            <a:avLst/>
          </a:prstGeom>
        </p:spPr>
        <p:txBody>
          <a:bodyPr lIns="0" tIns="0" rIns="0" bIns="0" rtlCol="0" anchor="t">
            <a:spAutoFit/>
          </a:bodyPr>
          <a:lstStyle/>
          <a:p>
            <a:pPr algn="ctr">
              <a:lnSpc>
                <a:spcPts val="2737"/>
              </a:lnSpc>
            </a:pPr>
            <a:r>
              <a:rPr lang="en-US" sz="1629" b="1" i="1" dirty="0">
                <a:solidFill>
                  <a:srgbClr val="E0EEE9"/>
                </a:solidFill>
                <a:latin typeface="Cabin Bold Italics"/>
                <a:ea typeface="Cabin Bold Italics"/>
                <a:cs typeface="Cabin Bold Italics"/>
                <a:sym typeface="Cabin Bold Italics"/>
              </a:rPr>
              <a:t>This certificate is valid for five years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12</TotalTime>
  <Words>82</Words>
  <Application>Microsoft Office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Cabin Bold Italics</vt:lpstr>
      <vt:lpstr>Arial</vt:lpstr>
      <vt:lpstr>Cabin Bold</vt:lpstr>
      <vt:lpstr>Cabin</vt:lpstr>
      <vt:lpstr>Calibri</vt:lpstr>
      <vt:lpstr>Aptos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Sanitation Training</dc:title>
  <dc:creator>Sheeley, Amy (ELD)</dc:creator>
  <cp:lastModifiedBy>Sheeley, Amy (ELD)</cp:lastModifiedBy>
  <cp:revision>1</cp:revision>
  <dcterms:created xsi:type="dcterms:W3CDTF">2006-08-16T00:00:00Z</dcterms:created>
  <dcterms:modified xsi:type="dcterms:W3CDTF">2025-10-09T16:32:50Z</dcterms:modified>
  <dc:identifier>DAGsy0QosQ8</dc:identifier>
</cp:coreProperties>
</file>